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303" r:id="rId39"/>
    <p:sldId id="295" r:id="rId40"/>
    <p:sldId id="304" r:id="rId41"/>
    <p:sldId id="296" r:id="rId42"/>
    <p:sldId id="297" r:id="rId43"/>
    <p:sldId id="298" r:id="rId44"/>
    <p:sldId id="300" r:id="rId45"/>
    <p:sldId id="302" r:id="rId46"/>
    <p:sldId id="301" r:id="rId47"/>
    <p:sldId id="305" r:id="rId48"/>
    <p:sldId id="306" r:id="rId49"/>
    <p:sldId id="307" r:id="rId50"/>
    <p:sldId id="308" r:id="rId51"/>
    <p:sldId id="309" r:id="rId52"/>
    <p:sldId id="310" r:id="rId53"/>
    <p:sldId id="315" r:id="rId54"/>
    <p:sldId id="316" r:id="rId55"/>
    <p:sldId id="312" r:id="rId56"/>
    <p:sldId id="313" r:id="rId57"/>
    <p:sldId id="314" r:id="rId58"/>
    <p:sldId id="311" r:id="rId59"/>
    <p:sldId id="317" r:id="rId60"/>
    <p:sldId id="319" r:id="rId61"/>
    <p:sldId id="321" r:id="rId62"/>
    <p:sldId id="324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</p:sldIdLst>
  <p:sldSz cx="12192000" cy="6858000"/>
  <p:notesSz cx="6858000" cy="9144000"/>
  <p:embeddedFontLst>
    <p:embeddedFont>
      <p:font typeface="AppleSDGothicNeoB00" panose="02000503000000000000" pitchFamily="2" charset="-127"/>
      <p:regular r:id="rId72"/>
    </p:embeddedFont>
    <p:embeddedFont>
      <p:font typeface="AppleSDGothicNeoEB00" panose="02000503000000000000" pitchFamily="2" charset="-127"/>
      <p:regular r:id="rId73"/>
    </p:embeddedFont>
    <p:embeddedFont>
      <p:font typeface="Futura Std Medium" panose="020B0502020204020303" pitchFamily="34" charset="0"/>
      <p:regular r:id="rId74"/>
    </p:embeddedFont>
    <p:embeddedFont>
      <p:font typeface="Georgia" panose="02040502050405020303" pitchFamily="18" charset="0"/>
      <p:regular r:id="rId75"/>
      <p:bold r:id="rId76"/>
      <p:italic r:id="rId77"/>
      <p:boldItalic r:id="rId78"/>
    </p:embeddedFont>
    <p:embeddedFont>
      <p:font typeface="나눔스퀘어라운드 Regular" panose="020B0600000101010101" pitchFamily="50" charset="-127"/>
      <p:regular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배달의민족 주아" panose="02020603020101020101" pitchFamily="18" charset="-127"/>
      <p:regular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C93"/>
    <a:srgbClr val="CBE37F"/>
    <a:srgbClr val="0F111A"/>
    <a:srgbClr val="395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68CA0-1EFD-42E2-9C65-D35EDE637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B73FC2-1C21-45A7-8D94-88D039FDB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77EBA-4CA1-4DA7-B648-72E060D0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64CBAD-8CE5-4237-A83C-D56F36D6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B2300-FCA6-4392-94CC-C9366FFF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4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5627A-637D-4F23-964F-7F90637E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695281-BC87-4429-8392-FB03FA903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E6CD8-E2C6-4156-870E-B43A188D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98F79-DE39-43B8-A0E6-F5EC9F475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778569-E557-4069-9A66-0F224F3E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28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138613-BE1A-489D-A593-92CD0E2BD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3049FF-43CC-4C9B-8461-E88299640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949628-2BE2-4360-B10A-C64197D4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934E9-6815-4024-82EF-DE507382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08FE9-91E6-4E2E-94F7-0116C8B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22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9BADB-C17C-4330-A8A8-872DBEC5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39BCB-E6BC-4634-9055-0C6A02E47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43807-05F6-42B6-BA8E-AE494FAC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7625C-A085-4147-9FE4-F0F8C75C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C5EB1-F739-4252-8A5A-BA8B21F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96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F948A-5455-46FA-ADAD-2F71ED3C9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86582-DE09-4C3D-AB8B-C394BADA3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2ACC7-3F7E-48F0-8218-2704DB7B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32B53-D7E1-439F-BC21-47D6E1A4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31063-7596-484E-8350-6F1808CB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117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1B7EC-8D9C-4E19-A806-BC3403C4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F8AFF-3461-427E-BC23-B43469FD9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E9F4B4-B466-4905-8E6E-AD62A1BA1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79F2EA-924C-46B2-88FD-7A3F0AB8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A0DEFC-FB08-4818-8685-337117BB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1F6DA8-C0C5-421C-82FA-C19D0B1E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70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15339-4B18-46A3-84B1-CD218B5F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20474-F14A-4DB7-9EDD-422439D3C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AD9924-4B0F-42A9-981E-B109C9A31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2389F2-D942-4633-9D01-38918E952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DC4DF6-44AD-4C0B-9F6B-35172E028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286917-5C7F-41B9-B2F7-2AC6B1404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35F897-4CA7-47F9-B25D-53DEA862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69DA9-F119-41A7-9651-2BF8B882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63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E2EE6-AD4D-479B-ADF4-D6312E15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7C5985-3F0C-4785-8DE6-E94E8639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D84EC5-128A-4600-9C1F-1515E19DE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95E87-2649-4A5B-B66A-1A59EF4E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628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F84DCD-F74C-45E8-8FF5-1DFCD9EF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5D6B93-FE13-44C8-9916-156A9E17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2FB4A4-AB2B-4FEC-AEF8-31626F1F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84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42605-BEF5-4A3C-9C83-B6FB5FA9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FF1A3-B1A8-4313-A861-F9368DBC5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BA9253-1DFC-4004-8EBF-4135BDC87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FB2868-350A-4ABF-B2F6-DD39A802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39CA3D-1CA7-4AC8-BE9E-DEEF5A95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C52B24-7870-4236-A70B-3ED3C269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47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3B859-D125-43B6-9C22-A7190F36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B4F1F4-A3B4-49FB-B0E5-D4DD34C7B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5F3FA-3E0A-4CD5-A89C-53417570C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53112E-AA06-42F5-B9E4-0C01825B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0CFF9A-D53F-432C-ABE1-3F16B582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E1FBD5-9583-4972-9DE5-867293DC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91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CC0D4E-FEC6-4B36-9C7D-C604E017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7FF7CE-B05F-4CD1-9967-68865BEB8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89726-8742-4CD5-93CE-5B4F20A4E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1B712-FCC7-4EBE-8019-F95DD224EB2B}" type="datetimeFigureOut">
              <a:rPr lang="ko-KR" altLang="en-US" smtClean="0"/>
              <a:t>2021-03-25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7348B-5363-4C0A-9ADF-CB4D816BD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21E03-1AD3-47FE-A549-32FBE921B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683FC-3E40-439E-A7C1-B44D345052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35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08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계획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07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오직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44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Word"/>
      </p:transition>
    </mc:Choice>
    <mc:Fallback xmlns="">
      <p:transition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952898" y="3152001"/>
            <a:ext cx="22862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오직 새내기를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309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568979" y="3152001"/>
            <a:ext cx="3054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오직 새내기를 위해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262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3462907" y="2844224"/>
            <a:ext cx="5266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준       </a:t>
            </a:r>
            <a:r>
              <a:rPr lang="ko-KR" altLang="en-US" sz="70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셨나</a:t>
            </a:r>
            <a:r>
              <a:rPr lang="ko-KR" altLang="en-US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  </a:t>
            </a:r>
            <a:r>
              <a:rPr lang="en-US" altLang="ko-KR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398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3511798" y="2844224"/>
            <a:ext cx="51684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준비되셨나   </a:t>
            </a:r>
            <a:r>
              <a:rPr lang="en-US" altLang="ko-KR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147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Char"/>
      </p:transition>
    </mc:Choice>
    <mc:Fallback xmlns="">
      <p:transition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3477334" y="2844224"/>
            <a:ext cx="52373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준비되셨나요</a:t>
            </a:r>
            <a:r>
              <a:rPr lang="en-US" altLang="ko-KR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395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Char"/>
      </p:transition>
    </mc:Choice>
    <mc:Fallback xmlns="">
      <p:transition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918434" y="3152001"/>
            <a:ext cx="23551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준비되셨나요</a:t>
            </a:r>
            <a:r>
              <a:rPr lang="en-US" altLang="ko-KR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012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눈을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35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Word"/>
      </p:transition>
    </mc:Choice>
    <mc:Fallback xmlns="">
      <p:transition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336818" y="3152001"/>
            <a:ext cx="15183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깜빡이지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54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F99D4-6B9D-46DE-8666-684ABE3848DA}"/>
              </a:ext>
            </a:extLst>
          </p:cNvPr>
          <p:cNvSpPr txBox="1"/>
          <p:nvPr/>
        </p:nvSpPr>
        <p:spPr>
          <a:xfrm>
            <a:off x="4839887" y="2844224"/>
            <a:ext cx="25122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이것은</a:t>
            </a:r>
          </a:p>
        </p:txBody>
      </p:sp>
      <p:pic>
        <p:nvPicPr>
          <p:cNvPr id="5" name="y2mate.com - Apple  Dont Blink">
            <a:hlinkClick r:id="" action="ppaction://media"/>
            <a:extLst>
              <a:ext uri="{FF2B5EF4-FFF2-40B4-BE49-F238E27FC236}">
                <a16:creationId xmlns:a16="http://schemas.microsoft.com/office/drawing/2014/main" id="{88837CD2-8EFA-4DC8-A4DF-F398D1E8AE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0761.5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5304" y="58033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9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말고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80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170105" y="3152001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따라오세요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653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560964" y="2382559"/>
            <a:ext cx="307007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1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1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560964" y="2382559"/>
            <a:ext cx="307007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1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8FB620-372B-4623-B74E-0DC5343C23C4}"/>
              </a:ext>
            </a:extLst>
          </p:cNvPr>
          <p:cNvSpPr/>
          <p:nvPr/>
        </p:nvSpPr>
        <p:spPr>
          <a:xfrm>
            <a:off x="0" y="0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349D13-CC97-411D-8CD5-B7558B275641}"/>
              </a:ext>
            </a:extLst>
          </p:cNvPr>
          <p:cNvSpPr/>
          <p:nvPr/>
        </p:nvSpPr>
        <p:spPr>
          <a:xfrm>
            <a:off x="6096" y="5830824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9DCAB-7F9E-441E-89B9-4AE6B9A444EE}"/>
              </a:ext>
            </a:extLst>
          </p:cNvPr>
          <p:cNvSpPr txBox="1"/>
          <p:nvPr/>
        </p:nvSpPr>
        <p:spPr>
          <a:xfrm>
            <a:off x="3230471" y="1613154"/>
            <a:ext cx="5731056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25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9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"/>
    </mc:Choice>
    <mc:Fallback xmlns="">
      <p:transition advTm="1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782452" y="322894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2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56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100">
        <p159:morph option="byWord"/>
      </p:transition>
    </mc:Choice>
    <mc:Fallback xmlns="">
      <p:transition advTm="1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560964" y="2382559"/>
            <a:ext cx="307007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1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8FB620-372B-4623-B74E-0DC5343C23C4}"/>
              </a:ext>
            </a:extLst>
          </p:cNvPr>
          <p:cNvSpPr/>
          <p:nvPr/>
        </p:nvSpPr>
        <p:spPr>
          <a:xfrm>
            <a:off x="0" y="0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349D13-CC97-411D-8CD5-B7558B275641}"/>
              </a:ext>
            </a:extLst>
          </p:cNvPr>
          <p:cNvSpPr/>
          <p:nvPr/>
        </p:nvSpPr>
        <p:spPr>
          <a:xfrm>
            <a:off x="6096" y="5830824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9DCAB-7F9E-441E-89B9-4AE6B9A444EE}"/>
              </a:ext>
            </a:extLst>
          </p:cNvPr>
          <p:cNvSpPr txBox="1"/>
          <p:nvPr/>
        </p:nvSpPr>
        <p:spPr>
          <a:xfrm>
            <a:off x="3597558" y="-1184071"/>
            <a:ext cx="4996881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108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8FB620-372B-4623-B74E-0DC5343C23C4}"/>
              </a:ext>
            </a:extLst>
          </p:cNvPr>
          <p:cNvSpPr/>
          <p:nvPr/>
        </p:nvSpPr>
        <p:spPr>
          <a:xfrm>
            <a:off x="0" y="0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349D13-CC97-411D-8CD5-B7558B275641}"/>
              </a:ext>
            </a:extLst>
          </p:cNvPr>
          <p:cNvSpPr/>
          <p:nvPr/>
        </p:nvSpPr>
        <p:spPr>
          <a:xfrm>
            <a:off x="6096" y="5830824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9DCAB-7F9E-441E-89B9-4AE6B9A444EE}"/>
              </a:ext>
            </a:extLst>
          </p:cNvPr>
          <p:cNvSpPr txBox="1"/>
          <p:nvPr/>
        </p:nvSpPr>
        <p:spPr>
          <a:xfrm>
            <a:off x="6000461" y="3373615"/>
            <a:ext cx="191078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58775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3597559" y="-1161288"/>
            <a:ext cx="4996881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8928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6000461" y="3375139"/>
            <a:ext cx="191078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450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Word"/>
      </p:transition>
    </mc:Choice>
    <mc:Fallback xmlns="">
      <p:transition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560964" y="2382559"/>
            <a:ext cx="307007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깜빡</a:t>
            </a:r>
            <a:endParaRPr lang="en-US" altLang="ko-KR" sz="1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8FB620-372B-4623-B74E-0DC5343C23C4}"/>
              </a:ext>
            </a:extLst>
          </p:cNvPr>
          <p:cNvSpPr/>
          <p:nvPr/>
        </p:nvSpPr>
        <p:spPr>
          <a:xfrm>
            <a:off x="0" y="0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349D13-CC97-411D-8CD5-B7558B275641}"/>
              </a:ext>
            </a:extLst>
          </p:cNvPr>
          <p:cNvSpPr/>
          <p:nvPr/>
        </p:nvSpPr>
        <p:spPr>
          <a:xfrm>
            <a:off x="6096" y="5830824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9DCAB-7F9E-441E-89B9-4AE6B9A444EE}"/>
              </a:ext>
            </a:extLst>
          </p:cNvPr>
          <p:cNvSpPr txBox="1"/>
          <p:nvPr/>
        </p:nvSpPr>
        <p:spPr>
          <a:xfrm>
            <a:off x="4157006" y="-1641271"/>
            <a:ext cx="3877985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	</a:t>
            </a:r>
          </a:p>
        </p:txBody>
      </p:sp>
    </p:spTree>
    <p:extLst>
      <p:ext uri="{BB962C8B-B14F-4D97-AF65-F5344CB8AC3E}">
        <p14:creationId xmlns:p14="http://schemas.microsoft.com/office/powerpoint/2010/main" val="310804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F99D4-6B9D-46DE-8666-684ABE3848DA}"/>
              </a:ext>
            </a:extLst>
          </p:cNvPr>
          <p:cNvSpPr txBox="1"/>
          <p:nvPr/>
        </p:nvSpPr>
        <p:spPr>
          <a:xfrm>
            <a:off x="5503530" y="3152001"/>
            <a:ext cx="11849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이것은</a:t>
            </a:r>
          </a:p>
        </p:txBody>
      </p:sp>
    </p:spTree>
    <p:extLst>
      <p:ext uri="{BB962C8B-B14F-4D97-AF65-F5344CB8AC3E}">
        <p14:creationId xmlns:p14="http://schemas.microsoft.com/office/powerpoint/2010/main" val="140801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Char"/>
      </p:transition>
    </mc:Choice>
    <mc:Fallback xmlns="">
      <p:transition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8FB620-372B-4623-B74E-0DC5343C23C4}"/>
              </a:ext>
            </a:extLst>
          </p:cNvPr>
          <p:cNvSpPr/>
          <p:nvPr/>
        </p:nvSpPr>
        <p:spPr>
          <a:xfrm>
            <a:off x="0" y="0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349D13-CC97-411D-8CD5-B7558B275641}"/>
              </a:ext>
            </a:extLst>
          </p:cNvPr>
          <p:cNvSpPr/>
          <p:nvPr/>
        </p:nvSpPr>
        <p:spPr>
          <a:xfrm>
            <a:off x="6096" y="5830824"/>
            <a:ext cx="12192000" cy="10241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9DCAB-7F9E-441E-89B9-4AE6B9A444EE}"/>
              </a:ext>
            </a:extLst>
          </p:cNvPr>
          <p:cNvSpPr txBox="1"/>
          <p:nvPr/>
        </p:nvSpPr>
        <p:spPr>
          <a:xfrm>
            <a:off x="6095999" y="-4408129"/>
            <a:ext cx="1107996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r>
              <a:rPr lang="en-US" altLang="ko-KR" sz="70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4021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y2mate.com - Apple  Dont Blink">
            <a:hlinkClick r:id="" action="ppaction://media"/>
            <a:extLst>
              <a:ext uri="{FF2B5EF4-FFF2-40B4-BE49-F238E27FC236}">
                <a16:creationId xmlns:a16="http://schemas.microsoft.com/office/drawing/2014/main" id="{88BB11EA-4C95-43B2-9E86-98FBDCD9A32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500" end="98961.5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84294" y="59700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3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3000">
        <p159:morph option="byObject"/>
      </p:transition>
    </mc:Choice>
    <mc:Fallback xmlns=""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49ED88-350F-4907-A714-400FFB9CF9CB}"/>
              </a:ext>
            </a:extLst>
          </p:cNvPr>
          <p:cNvGrpSpPr/>
          <p:nvPr/>
        </p:nvGrpSpPr>
        <p:grpSpPr>
          <a:xfrm>
            <a:off x="5093961" y="646537"/>
            <a:ext cx="2141933" cy="2782463"/>
            <a:chOff x="1287068" y="2534790"/>
            <a:chExt cx="2141933" cy="278246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69CE14E-781C-4C48-BBC5-D0937597B1A6}"/>
                </a:ext>
              </a:extLst>
            </p:cNvPr>
            <p:cNvGrpSpPr/>
            <p:nvPr/>
          </p:nvGrpSpPr>
          <p:grpSpPr>
            <a:xfrm>
              <a:off x="1647423" y="2534790"/>
              <a:ext cx="1119217" cy="2526955"/>
              <a:chOff x="4721290" y="2845837"/>
              <a:chExt cx="1119217" cy="252695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DB1AF8-A097-4A27-9A8F-A5BC1D3445B5}"/>
                  </a:ext>
                </a:extLst>
              </p:cNvPr>
              <p:cNvSpPr txBox="1"/>
              <p:nvPr/>
            </p:nvSpPr>
            <p:spPr>
              <a:xfrm>
                <a:off x="4721290" y="2845837"/>
                <a:ext cx="1119217" cy="20928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0" dirty="0">
                    <a:solidFill>
                      <a:srgbClr val="3951C0"/>
                    </a:solidFill>
                    <a:latin typeface="Georgia" panose="02040502050405020303" pitchFamily="18" charset="0"/>
                  </a:rPr>
                  <a:t>S</a:t>
                </a:r>
                <a:endParaRPr lang="ko-KR" altLang="en-US" sz="13000" dirty="0">
                  <a:solidFill>
                    <a:srgbClr val="3951C0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7A94F3-1547-43D7-BBBE-80880C4394B5}"/>
                  </a:ext>
                </a:extLst>
              </p:cNvPr>
              <p:cNvSpPr txBox="1"/>
              <p:nvPr/>
            </p:nvSpPr>
            <p:spPr>
              <a:xfrm>
                <a:off x="4990434" y="3741576"/>
                <a:ext cx="29046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0" dirty="0">
                    <a:solidFill>
                      <a:srgbClr val="CBE37F"/>
                    </a:solidFill>
                    <a:latin typeface="Georgia" panose="02040502050405020303" pitchFamily="18" charset="0"/>
                  </a:rPr>
                  <a:t>G</a:t>
                </a:r>
                <a:endParaRPr lang="ko-KR" altLang="en-US" sz="10000" dirty="0">
                  <a:solidFill>
                    <a:srgbClr val="CBE37F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837AB9-1216-4154-AC6D-75B7E15702C6}"/>
                </a:ext>
              </a:extLst>
            </p:cNvPr>
            <p:cNvSpPr txBox="1"/>
            <p:nvPr/>
          </p:nvSpPr>
          <p:spPr>
            <a:xfrm>
              <a:off x="1287068" y="4763255"/>
              <a:ext cx="21419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rgbClr val="3951C0"/>
                  </a:solidFill>
                  <a:latin typeface="Futura Std Medium" panose="020B0502020204020303" pitchFamily="34" charset="0"/>
                </a:rPr>
                <a:t>SINA</a:t>
              </a:r>
              <a:r>
                <a:rPr lang="en-US" altLang="ko-KR" sz="3000" dirty="0">
                  <a:solidFill>
                    <a:srgbClr val="CBE37F"/>
                  </a:solidFill>
                  <a:latin typeface="Futura Std Medium" panose="020B0502020204020303" pitchFamily="34" charset="0"/>
                </a:rPr>
                <a:t>GRAM</a:t>
              </a:r>
              <a:endParaRPr lang="ko-KR" altLang="en-US" sz="3000" dirty="0">
                <a:solidFill>
                  <a:srgbClr val="CBE37F"/>
                </a:solidFill>
                <a:latin typeface="Futura Std Medium" panose="020B0502020204020303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A5174-1774-4A90-8E59-A3216701299B}"/>
              </a:ext>
            </a:extLst>
          </p:cNvPr>
          <p:cNvGrpSpPr/>
          <p:nvPr/>
        </p:nvGrpSpPr>
        <p:grpSpPr>
          <a:xfrm>
            <a:off x="4689192" y="4711239"/>
            <a:ext cx="3060016" cy="803212"/>
            <a:chOff x="5162889" y="4277559"/>
            <a:chExt cx="3060016" cy="8032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12CFED-5625-4381-93BB-7C6C20215F7C}"/>
                </a:ext>
              </a:extLst>
            </p:cNvPr>
            <p:cNvSpPr txBox="1"/>
            <p:nvPr/>
          </p:nvSpPr>
          <p:spPr>
            <a:xfrm>
              <a:off x="5162889" y="4372885"/>
              <a:ext cx="20040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Android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39CC0F-D093-42E5-9082-33CA0B9A9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581" y="4277559"/>
              <a:ext cx="1361324" cy="765888"/>
            </a:xfrm>
            <a:prstGeom prst="rect">
              <a:avLst/>
            </a:prstGeom>
          </p:spPr>
        </p:pic>
      </p:grp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14D14714-29B8-49B8-8492-0B612FCC3FEB}"/>
              </a:ext>
            </a:extLst>
          </p:cNvPr>
          <p:cNvSpPr/>
          <p:nvPr/>
        </p:nvSpPr>
        <p:spPr>
          <a:xfrm>
            <a:off x="5738669" y="3731305"/>
            <a:ext cx="714662" cy="677629"/>
          </a:xfrm>
          <a:prstGeom prst="mathMultiply">
            <a:avLst>
              <a:gd name="adj1" fmla="val 0"/>
            </a:avLst>
          </a:prstGeom>
          <a:solidFill>
            <a:srgbClr val="41CC93"/>
          </a:solidFill>
          <a:ln>
            <a:solidFill>
              <a:srgbClr val="41CC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6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D0EE2E-7636-4D0B-83F5-01BF7FE0119E}"/>
              </a:ext>
            </a:extLst>
          </p:cNvPr>
          <p:cNvSpPr txBox="1"/>
          <p:nvPr/>
        </p:nvSpPr>
        <p:spPr>
          <a:xfrm>
            <a:off x="4918434" y="1507866"/>
            <a:ext cx="23551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S</a:t>
            </a:r>
            <a:r>
              <a:rPr lang="en-US" altLang="ko-KR" sz="40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in</a:t>
            </a:r>
            <a:r>
              <a:rPr lang="en-US" altLang="ko-KR" sz="4000" dirty="0">
                <a:solidFill>
                  <a:schemeClr val="accent4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a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g</a:t>
            </a:r>
            <a:r>
              <a:rPr lang="en-US" altLang="ko-KR" sz="40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ra</a:t>
            </a:r>
            <a:r>
              <a:rPr lang="en-US" altLang="ko-KR" sz="40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m</a:t>
            </a:r>
            <a:endParaRPr lang="ko-KR" altLang="en-US" sz="4000" dirty="0">
              <a:latin typeface="Futura Std Medium" panose="020B0502020204020303" pitchFamily="34" charset="0"/>
              <a:ea typeface="Noto Sans KR Medium" panose="020B0600000000000000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27256C-CE47-428F-98FA-7F3A9847007F}"/>
              </a:ext>
            </a:extLst>
          </p:cNvPr>
          <p:cNvSpPr/>
          <p:nvPr/>
        </p:nvSpPr>
        <p:spPr>
          <a:xfrm>
            <a:off x="11454616" y="220556"/>
            <a:ext cx="445292" cy="4452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72A02D-66F5-4146-BF02-8E992A6503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576" y="332559"/>
            <a:ext cx="221285" cy="221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44EBD-DFD8-4D0E-8BAB-6E3F4D96B3B7}"/>
              </a:ext>
            </a:extLst>
          </p:cNvPr>
          <p:cNvSpPr txBox="1"/>
          <p:nvPr/>
        </p:nvSpPr>
        <p:spPr>
          <a:xfrm>
            <a:off x="9714317" y="341890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Gram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0BB50-1687-4277-A42D-6147B6E2D18E}"/>
              </a:ext>
            </a:extLst>
          </p:cNvPr>
          <p:cNvSpPr txBox="1"/>
          <p:nvPr/>
        </p:nvSpPr>
        <p:spPr>
          <a:xfrm>
            <a:off x="10128798" y="332559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Futura Std Medium" panose="020B0502020204020303" pitchFamily="34" charset="0"/>
                <a:ea typeface="나눔스퀘어라운드 Regular" panose="020B0600000101010101" pitchFamily="50" charset="-127"/>
              </a:rPr>
              <a:t>시나브로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D259CD-39CD-40C8-9AAC-455262BBEC82}"/>
              </a:ext>
            </a:extLst>
          </p:cNvPr>
          <p:cNvSpPr/>
          <p:nvPr/>
        </p:nvSpPr>
        <p:spPr>
          <a:xfrm>
            <a:off x="4213568" y="3429000"/>
            <a:ext cx="489821" cy="48982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99F199-5BD7-463F-9518-F588AA3EAC93}"/>
              </a:ext>
            </a:extLst>
          </p:cNvPr>
          <p:cNvSpPr/>
          <p:nvPr/>
        </p:nvSpPr>
        <p:spPr>
          <a:xfrm>
            <a:off x="5355011" y="3429000"/>
            <a:ext cx="489821" cy="489821"/>
          </a:xfrm>
          <a:prstGeom prst="ellipse">
            <a:avLst/>
          </a:prstGeom>
          <a:blipFill dpi="0" rotWithShape="1">
            <a:blip r:embed="rId5"/>
            <a:srcRect/>
            <a:stretch>
              <a:fillRect l="10000" t="40000" r="10000" b="40000"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3ECDEA-69FD-4A77-9CA7-E22925084B08}"/>
              </a:ext>
            </a:extLst>
          </p:cNvPr>
          <p:cNvGrpSpPr/>
          <p:nvPr/>
        </p:nvGrpSpPr>
        <p:grpSpPr>
          <a:xfrm>
            <a:off x="6451901" y="3371470"/>
            <a:ext cx="489821" cy="547351"/>
            <a:chOff x="5927291" y="3371470"/>
            <a:chExt cx="489821" cy="5473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C6ECC4-E3D7-4080-96CA-021596A10D2C}"/>
                </a:ext>
              </a:extLst>
            </p:cNvPr>
            <p:cNvSpPr/>
            <p:nvPr/>
          </p:nvSpPr>
          <p:spPr>
            <a:xfrm>
              <a:off x="5927291" y="3429000"/>
              <a:ext cx="489821" cy="4898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1C44EC-A378-45AB-B032-D4B5D40D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625" y="3371470"/>
              <a:ext cx="438606" cy="54735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EA6112-166A-4F5C-A8D1-8825ACE9EEE8}"/>
              </a:ext>
            </a:extLst>
          </p:cNvPr>
          <p:cNvGrpSpPr/>
          <p:nvPr/>
        </p:nvGrpSpPr>
        <p:grpSpPr>
          <a:xfrm>
            <a:off x="7495702" y="3429000"/>
            <a:ext cx="577335" cy="489821"/>
            <a:chOff x="7561017" y="3429000"/>
            <a:chExt cx="577335" cy="48982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5272058-C678-4A1C-BC56-0618795E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017" y="3506129"/>
              <a:ext cx="577335" cy="324812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4DA34CA-142B-4389-A221-DC467DA519DD}"/>
                </a:ext>
              </a:extLst>
            </p:cNvPr>
            <p:cNvSpPr/>
            <p:nvPr/>
          </p:nvSpPr>
          <p:spPr>
            <a:xfrm>
              <a:off x="7595444" y="3429000"/>
              <a:ext cx="489821" cy="4898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3F1B485-7BF9-4C8E-8FC9-2A10DBEFB679}"/>
              </a:ext>
            </a:extLst>
          </p:cNvPr>
          <p:cNvSpPr/>
          <p:nvPr/>
        </p:nvSpPr>
        <p:spPr>
          <a:xfrm>
            <a:off x="4017394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GRAM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1280030-2DA6-4066-BD1F-5E71BD805D42}"/>
              </a:ext>
            </a:extLst>
          </p:cNvPr>
          <p:cNvSpPr/>
          <p:nvPr/>
        </p:nvSpPr>
        <p:spPr>
          <a:xfrm>
            <a:off x="5158838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시나브로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DD370F7-2021-4264-AAAF-823FAF8119DC}"/>
              </a:ext>
            </a:extLst>
          </p:cNvPr>
          <p:cNvSpPr/>
          <p:nvPr/>
        </p:nvSpPr>
        <p:spPr>
          <a:xfrm>
            <a:off x="6255728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시나그램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F7F920C-A05B-47DA-AF6A-2FD412B35272}"/>
              </a:ext>
            </a:extLst>
          </p:cNvPr>
          <p:cNvSpPr/>
          <p:nvPr/>
        </p:nvSpPr>
        <p:spPr>
          <a:xfrm>
            <a:off x="7352618" y="3995950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안드로이드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8742935-90AE-4060-A653-512A5D9CE1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9" y="2522836"/>
            <a:ext cx="6256424" cy="7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6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6AD8A4-DEAB-4E78-A0EE-9A744E497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9" y="2522836"/>
            <a:ext cx="6256424" cy="729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0EE2E-7636-4D0B-83F5-01BF7FE0119E}"/>
              </a:ext>
            </a:extLst>
          </p:cNvPr>
          <p:cNvSpPr txBox="1"/>
          <p:nvPr/>
        </p:nvSpPr>
        <p:spPr>
          <a:xfrm>
            <a:off x="4918434" y="1507866"/>
            <a:ext cx="23551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S</a:t>
            </a:r>
            <a:r>
              <a:rPr lang="en-US" altLang="ko-KR" sz="40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in</a:t>
            </a:r>
            <a:r>
              <a:rPr lang="en-US" altLang="ko-KR" sz="4000" dirty="0">
                <a:solidFill>
                  <a:schemeClr val="accent4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a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g</a:t>
            </a:r>
            <a:r>
              <a:rPr lang="en-US" altLang="ko-KR" sz="40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ra</a:t>
            </a:r>
            <a:r>
              <a:rPr lang="en-US" altLang="ko-KR" sz="40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m</a:t>
            </a:r>
            <a:endParaRPr lang="ko-KR" altLang="en-US" sz="4000" dirty="0">
              <a:latin typeface="Futura Std Medium" panose="020B0502020204020303" pitchFamily="34" charset="0"/>
              <a:ea typeface="Noto Sans KR Medium" panose="020B0600000000000000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27256C-CE47-428F-98FA-7F3A9847007F}"/>
              </a:ext>
            </a:extLst>
          </p:cNvPr>
          <p:cNvSpPr/>
          <p:nvPr/>
        </p:nvSpPr>
        <p:spPr>
          <a:xfrm>
            <a:off x="11454616" y="220556"/>
            <a:ext cx="445292" cy="4452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72A02D-66F5-4146-BF02-8E992A65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576" y="332559"/>
            <a:ext cx="221285" cy="221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44EBD-DFD8-4D0E-8BAB-6E3F4D96B3B7}"/>
              </a:ext>
            </a:extLst>
          </p:cNvPr>
          <p:cNvSpPr txBox="1"/>
          <p:nvPr/>
        </p:nvSpPr>
        <p:spPr>
          <a:xfrm>
            <a:off x="9714317" y="341890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Gram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0BB50-1687-4277-A42D-6147B6E2D18E}"/>
              </a:ext>
            </a:extLst>
          </p:cNvPr>
          <p:cNvSpPr txBox="1"/>
          <p:nvPr/>
        </p:nvSpPr>
        <p:spPr>
          <a:xfrm>
            <a:off x="10128798" y="332559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Futura Std Medium" panose="020B0502020204020303" pitchFamily="34" charset="0"/>
                <a:ea typeface="나눔스퀘어라운드 Regular" panose="020B0600000101010101" pitchFamily="50" charset="-127"/>
              </a:rPr>
              <a:t>시나브로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D259CD-39CD-40C8-9AAC-455262BBEC82}"/>
              </a:ext>
            </a:extLst>
          </p:cNvPr>
          <p:cNvSpPr/>
          <p:nvPr/>
        </p:nvSpPr>
        <p:spPr>
          <a:xfrm>
            <a:off x="4213568" y="3429000"/>
            <a:ext cx="489821" cy="4898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99F199-5BD7-463F-9518-F588AA3EAC93}"/>
              </a:ext>
            </a:extLst>
          </p:cNvPr>
          <p:cNvSpPr/>
          <p:nvPr/>
        </p:nvSpPr>
        <p:spPr>
          <a:xfrm>
            <a:off x="5355011" y="3429000"/>
            <a:ext cx="489821" cy="489821"/>
          </a:xfrm>
          <a:prstGeom prst="ellipse">
            <a:avLst/>
          </a:prstGeom>
          <a:blipFill dpi="0" rotWithShape="1">
            <a:blip r:embed="rId6"/>
            <a:srcRect/>
            <a:stretch>
              <a:fillRect l="10000" t="40000" r="10000" b="40000"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3ECDEA-69FD-4A77-9CA7-E22925084B08}"/>
              </a:ext>
            </a:extLst>
          </p:cNvPr>
          <p:cNvGrpSpPr/>
          <p:nvPr/>
        </p:nvGrpSpPr>
        <p:grpSpPr>
          <a:xfrm>
            <a:off x="6451901" y="3371470"/>
            <a:ext cx="489821" cy="547351"/>
            <a:chOff x="5927291" y="3371470"/>
            <a:chExt cx="489821" cy="5473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C6ECC4-E3D7-4080-96CA-021596A10D2C}"/>
                </a:ext>
              </a:extLst>
            </p:cNvPr>
            <p:cNvSpPr/>
            <p:nvPr/>
          </p:nvSpPr>
          <p:spPr>
            <a:xfrm>
              <a:off x="5927291" y="3429000"/>
              <a:ext cx="489821" cy="4898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1C44EC-A378-45AB-B032-D4B5D40D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625" y="3371470"/>
              <a:ext cx="438606" cy="54735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EA6112-166A-4F5C-A8D1-8825ACE9EEE8}"/>
              </a:ext>
            </a:extLst>
          </p:cNvPr>
          <p:cNvGrpSpPr/>
          <p:nvPr/>
        </p:nvGrpSpPr>
        <p:grpSpPr>
          <a:xfrm>
            <a:off x="7495702" y="3429000"/>
            <a:ext cx="577335" cy="489821"/>
            <a:chOff x="7561017" y="3429000"/>
            <a:chExt cx="577335" cy="48982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5272058-C678-4A1C-BC56-0618795E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017" y="3506129"/>
              <a:ext cx="577335" cy="324812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4DA34CA-142B-4389-A221-DC467DA519DD}"/>
                </a:ext>
              </a:extLst>
            </p:cNvPr>
            <p:cNvSpPr/>
            <p:nvPr/>
          </p:nvSpPr>
          <p:spPr>
            <a:xfrm>
              <a:off x="7595444" y="3429000"/>
              <a:ext cx="489821" cy="4898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3F1B485-7BF9-4C8E-8FC9-2A10DBEFB679}"/>
              </a:ext>
            </a:extLst>
          </p:cNvPr>
          <p:cNvSpPr/>
          <p:nvPr/>
        </p:nvSpPr>
        <p:spPr>
          <a:xfrm>
            <a:off x="4017394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GRAM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1280030-2DA6-4066-BD1F-5E71BD805D42}"/>
              </a:ext>
            </a:extLst>
          </p:cNvPr>
          <p:cNvSpPr/>
          <p:nvPr/>
        </p:nvSpPr>
        <p:spPr>
          <a:xfrm>
            <a:off x="5158838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시나브로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DD370F7-2021-4264-AAAF-823FAF8119DC}"/>
              </a:ext>
            </a:extLst>
          </p:cNvPr>
          <p:cNvSpPr/>
          <p:nvPr/>
        </p:nvSpPr>
        <p:spPr>
          <a:xfrm>
            <a:off x="6255728" y="4000408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시나그램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F7F920C-A05B-47DA-AF6A-2FD412B35272}"/>
              </a:ext>
            </a:extLst>
          </p:cNvPr>
          <p:cNvSpPr/>
          <p:nvPr/>
        </p:nvSpPr>
        <p:spPr>
          <a:xfrm>
            <a:off x="7352618" y="3995950"/>
            <a:ext cx="882166" cy="3345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안드로이드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EA3031-26CC-4179-AC74-12F0D7552F32}"/>
              </a:ext>
            </a:extLst>
          </p:cNvPr>
          <p:cNvCxnSpPr/>
          <p:nvPr/>
        </p:nvCxnSpPr>
        <p:spPr>
          <a:xfrm>
            <a:off x="3657599" y="2729779"/>
            <a:ext cx="0" cy="24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2D3115-FC97-4684-A21F-43E27333E24E}"/>
              </a:ext>
            </a:extLst>
          </p:cNvPr>
          <p:cNvSpPr txBox="1"/>
          <p:nvPr/>
        </p:nvSpPr>
        <p:spPr>
          <a:xfrm>
            <a:off x="3610607" y="2681370"/>
            <a:ext cx="3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C96020-BEEC-4CC9-9C1F-F08E88BF08B3}"/>
              </a:ext>
            </a:extLst>
          </p:cNvPr>
          <p:cNvSpPr txBox="1"/>
          <p:nvPr/>
        </p:nvSpPr>
        <p:spPr>
          <a:xfrm>
            <a:off x="3610607" y="268137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C43D65-CB3E-4F50-91F9-32053C00DE09}"/>
              </a:ext>
            </a:extLst>
          </p:cNvPr>
          <p:cNvSpPr txBox="1"/>
          <p:nvPr/>
        </p:nvSpPr>
        <p:spPr>
          <a:xfrm>
            <a:off x="3610607" y="2681370"/>
            <a:ext cx="55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261EDB-635E-4418-8AD0-DA3D349571DB}"/>
              </a:ext>
            </a:extLst>
          </p:cNvPr>
          <p:cNvSpPr txBox="1"/>
          <p:nvPr/>
        </p:nvSpPr>
        <p:spPr>
          <a:xfrm>
            <a:off x="3610607" y="26813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뮤지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ADADC6-A78B-4AE3-AE05-25EA51A90C62}"/>
              </a:ext>
            </a:extLst>
          </p:cNvPr>
          <p:cNvSpPr txBox="1"/>
          <p:nvPr/>
        </p:nvSpPr>
        <p:spPr>
          <a:xfrm>
            <a:off x="3610607" y="26813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76277-E781-4D9D-B83D-36AD70549B98}"/>
              </a:ext>
            </a:extLst>
          </p:cNvPr>
          <p:cNvSpPr txBox="1"/>
          <p:nvPr/>
        </p:nvSpPr>
        <p:spPr>
          <a:xfrm>
            <a:off x="3610607" y="268137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071991-C89E-4B86-836C-1FA7427A46C1}"/>
              </a:ext>
            </a:extLst>
          </p:cNvPr>
          <p:cNvSpPr txBox="1"/>
          <p:nvPr/>
        </p:nvSpPr>
        <p:spPr>
          <a:xfrm>
            <a:off x="3610607" y="26813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ㅍ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AE76C3-4B73-4FDF-BBB3-5B5938B3B5F4}"/>
              </a:ext>
            </a:extLst>
          </p:cNvPr>
          <p:cNvSpPr txBox="1"/>
          <p:nvPr/>
        </p:nvSpPr>
        <p:spPr>
          <a:xfrm>
            <a:off x="3610607" y="26813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2D6C2B-00BA-4A09-95D6-37147AE0F033}"/>
              </a:ext>
            </a:extLst>
          </p:cNvPr>
          <p:cNvSpPr txBox="1"/>
          <p:nvPr/>
        </p:nvSpPr>
        <p:spPr>
          <a:xfrm>
            <a:off x="3610607" y="26813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C6307F-7133-48DD-8BCC-4F2311591181}"/>
              </a:ext>
            </a:extLst>
          </p:cNvPr>
          <p:cNvSpPr txBox="1"/>
          <p:nvPr/>
        </p:nvSpPr>
        <p:spPr>
          <a:xfrm>
            <a:off x="3610607" y="268137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플ㄹ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B87DDA-A945-4B6B-A7AA-E49156AA00D7}"/>
              </a:ext>
            </a:extLst>
          </p:cNvPr>
          <p:cNvSpPr txBox="1"/>
          <p:nvPr/>
        </p:nvSpPr>
        <p:spPr>
          <a:xfrm>
            <a:off x="3610607" y="268137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A49E14-2419-40FF-BC3C-D79463F30E5F}"/>
              </a:ext>
            </a:extLst>
          </p:cNvPr>
          <p:cNvSpPr txBox="1"/>
          <p:nvPr/>
        </p:nvSpPr>
        <p:spPr>
          <a:xfrm>
            <a:off x="3610607" y="268137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플레ㅇ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29D462-5ECF-4E38-B016-94815C0C24A3}"/>
              </a:ext>
            </a:extLst>
          </p:cNvPr>
          <p:cNvSpPr txBox="1"/>
          <p:nvPr/>
        </p:nvSpPr>
        <p:spPr>
          <a:xfrm>
            <a:off x="3610607" y="268137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B634AE-E8B5-437D-B267-629729E4631E}"/>
              </a:ext>
            </a:extLst>
          </p:cNvPr>
          <p:cNvSpPr txBox="1"/>
          <p:nvPr/>
        </p:nvSpPr>
        <p:spPr>
          <a:xfrm>
            <a:off x="3610607" y="2681370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플레이ㅇ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70F6C8-8F7F-42E6-843D-73AFCBD29563}"/>
              </a:ext>
            </a:extLst>
          </p:cNvPr>
          <p:cNvSpPr txBox="1"/>
          <p:nvPr/>
        </p:nvSpPr>
        <p:spPr>
          <a:xfrm>
            <a:off x="3610607" y="2681370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D14796-735F-4AEF-9A94-A141451177C3}"/>
              </a:ext>
            </a:extLst>
          </p:cNvPr>
          <p:cNvSpPr txBox="1"/>
          <p:nvPr/>
        </p:nvSpPr>
        <p:spPr>
          <a:xfrm>
            <a:off x="3610607" y="268137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971F32-B1AA-449A-84AA-7E0D5324B8B1}"/>
              </a:ext>
            </a:extLst>
          </p:cNvPr>
          <p:cNvSpPr txBox="1"/>
          <p:nvPr/>
        </p:nvSpPr>
        <p:spPr>
          <a:xfrm>
            <a:off x="3610607" y="268137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3698C3-337F-4298-B7F3-899F96D03E9E}"/>
              </a:ext>
            </a:extLst>
          </p:cNvPr>
          <p:cNvSpPr txBox="1"/>
          <p:nvPr/>
        </p:nvSpPr>
        <p:spPr>
          <a:xfrm>
            <a:off x="3610607" y="268137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E2BDFA-D50F-445A-BF46-7D335157939D}"/>
              </a:ext>
            </a:extLst>
          </p:cNvPr>
          <p:cNvSpPr txBox="1"/>
          <p:nvPr/>
        </p:nvSpPr>
        <p:spPr>
          <a:xfrm>
            <a:off x="3610607" y="268137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만ㄷ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F5ED91-7D2A-4616-A29E-0BB4960C03DA}"/>
              </a:ext>
            </a:extLst>
          </p:cNvPr>
          <p:cNvSpPr txBox="1"/>
          <p:nvPr/>
        </p:nvSpPr>
        <p:spPr>
          <a:xfrm>
            <a:off x="3610607" y="268137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53082A-1C91-4CDD-A142-600B148DD002}"/>
              </a:ext>
            </a:extLst>
          </p:cNvPr>
          <p:cNvSpPr txBox="1"/>
          <p:nvPr/>
        </p:nvSpPr>
        <p:spPr>
          <a:xfrm>
            <a:off x="3610607" y="268137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만들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781F1D-6C6B-439C-B94D-BF6E6647D5AD}"/>
              </a:ext>
            </a:extLst>
          </p:cNvPr>
          <p:cNvSpPr txBox="1"/>
          <p:nvPr/>
        </p:nvSpPr>
        <p:spPr>
          <a:xfrm>
            <a:off x="3610607" y="2681370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만들ㄱ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766EC1-B882-4409-A3FF-FCDB94A90D0D}"/>
              </a:ext>
            </a:extLst>
          </p:cNvPr>
          <p:cNvSpPr txBox="1"/>
          <p:nvPr/>
        </p:nvSpPr>
        <p:spPr>
          <a:xfrm>
            <a:off x="3610607" y="2681370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뮤직 플레이어 만들기</a:t>
            </a:r>
          </a:p>
        </p:txBody>
      </p:sp>
    </p:spTree>
    <p:extLst>
      <p:ext uri="{BB962C8B-B14F-4D97-AF65-F5344CB8AC3E}">
        <p14:creationId xmlns:p14="http://schemas.microsoft.com/office/powerpoint/2010/main" val="290340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9" grpId="0"/>
      <p:bldP spid="29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06F3E04-F39C-4AE3-9A8B-616B157FA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6"/>
          <a:stretch/>
        </p:blipFill>
        <p:spPr>
          <a:xfrm>
            <a:off x="0" y="415264"/>
            <a:ext cx="12192000" cy="6090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295836C-071B-4F7E-9159-6C3BC1807D46}"/>
              </a:ext>
            </a:extLst>
          </p:cNvPr>
          <p:cNvSpPr/>
          <p:nvPr/>
        </p:nvSpPr>
        <p:spPr>
          <a:xfrm>
            <a:off x="0" y="415264"/>
            <a:ext cx="914400" cy="594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1A1-7736-46A8-912F-72E9DE757FE2}"/>
              </a:ext>
            </a:extLst>
          </p:cNvPr>
          <p:cNvSpPr txBox="1"/>
          <p:nvPr/>
        </p:nvSpPr>
        <p:spPr>
          <a:xfrm>
            <a:off x="0" y="550874"/>
            <a:ext cx="9733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S</a:t>
            </a:r>
            <a:r>
              <a:rPr lang="en-US" altLang="ko-KR" sz="15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in</a:t>
            </a:r>
            <a:r>
              <a:rPr lang="en-US" altLang="ko-KR" sz="1500" dirty="0">
                <a:solidFill>
                  <a:schemeClr val="accent4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a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g</a:t>
            </a:r>
            <a:r>
              <a:rPr lang="en-US" altLang="ko-KR" sz="15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ra</a:t>
            </a:r>
            <a:r>
              <a:rPr lang="en-US" altLang="ko-KR" sz="15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m</a:t>
            </a:r>
            <a:endParaRPr lang="ko-KR" altLang="en-US" sz="1500" dirty="0">
              <a:latin typeface="Futura Std Medium" panose="020B0502020204020303" pitchFamily="34" charset="0"/>
              <a:ea typeface="Noto Sans KR Medium" panose="020B06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794572" y="598591"/>
            <a:ext cx="251356" cy="22850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52475" y="173568"/>
            <a:ext cx="1781175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86693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sinagram.com/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search?q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=%EC%95%88%EB%93%9C%EB%A1%9C%EC%9D%B4%EB%93%9C+mediaplayer&amp;oq=&amp;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aqs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=chrome.3.35i39i362l8...8.457801j0j7&amp;sourceid=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chrome&amp;ie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=UTF-8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2133F5-9E6A-4383-8615-4A8C644A1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915" y="7052115"/>
            <a:ext cx="278520" cy="2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06F3E04-F39C-4AE3-9A8B-616B157FA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6"/>
          <a:stretch/>
        </p:blipFill>
        <p:spPr>
          <a:xfrm>
            <a:off x="0" y="415264"/>
            <a:ext cx="12192000" cy="6090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295836C-071B-4F7E-9159-6C3BC1807D46}"/>
              </a:ext>
            </a:extLst>
          </p:cNvPr>
          <p:cNvSpPr/>
          <p:nvPr/>
        </p:nvSpPr>
        <p:spPr>
          <a:xfrm>
            <a:off x="0" y="415264"/>
            <a:ext cx="914400" cy="594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1A1-7736-46A8-912F-72E9DE757FE2}"/>
              </a:ext>
            </a:extLst>
          </p:cNvPr>
          <p:cNvSpPr txBox="1"/>
          <p:nvPr/>
        </p:nvSpPr>
        <p:spPr>
          <a:xfrm>
            <a:off x="0" y="550874"/>
            <a:ext cx="9733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S</a:t>
            </a:r>
            <a:r>
              <a:rPr lang="en-US" altLang="ko-KR" sz="15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in</a:t>
            </a:r>
            <a:r>
              <a:rPr lang="en-US" altLang="ko-KR" sz="1500" dirty="0">
                <a:solidFill>
                  <a:schemeClr val="accent4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a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g</a:t>
            </a:r>
            <a:r>
              <a:rPr lang="en-US" altLang="ko-KR" sz="1500" dirty="0">
                <a:solidFill>
                  <a:srgbClr val="C0000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ra</a:t>
            </a:r>
            <a:r>
              <a:rPr lang="en-US" altLang="ko-KR" sz="1500" dirty="0">
                <a:solidFill>
                  <a:srgbClr val="3951C0"/>
                </a:solidFill>
                <a:latin typeface="Futura Std Medium" panose="020B0502020204020303" pitchFamily="34" charset="0"/>
                <a:ea typeface="Noto Sans KR Medium" panose="020B0600000000000000" pitchFamily="34" charset="-127"/>
              </a:rPr>
              <a:t>m</a:t>
            </a:r>
            <a:endParaRPr lang="ko-KR" altLang="en-US" sz="1500" dirty="0">
              <a:latin typeface="Futura Std Medium" panose="020B0502020204020303" pitchFamily="34" charset="0"/>
              <a:ea typeface="Noto Sans KR Medium" panose="020B06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794572" y="598591"/>
            <a:ext cx="251356" cy="22850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52475" y="173568"/>
            <a:ext cx="1781175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86693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sinagram.com/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search?q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=%EC%95%88%EB%93%9C%EB%A1%9C%EC%9D%B4%EB%93%9C+mediaplayer&amp;oq=&amp;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aqs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=chrome.3.35i39i362l8...8.457801j0j7&amp;sourceid=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chrome&amp;ie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=UTF-8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3504E-680E-4626-BB29-5A17D6510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90" y="1841940"/>
            <a:ext cx="278520" cy="2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5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C6141C-6EAA-4385-A138-7E5E4A5A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698"/>
            <a:ext cx="12192000" cy="5906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853623" y="522864"/>
            <a:ext cx="228505" cy="2077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49141" y="173568"/>
            <a:ext cx="1959293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3220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developer.android.com/guide/topics/media/mediaplayer?hl=ko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A1DD34-A1D5-4E61-9B87-CFCD72D4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600"/>
            <a:ext cx="12322800" cy="79584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0F16436-AB2D-45E0-9698-D5160B61C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57" y="6272017"/>
            <a:ext cx="6012000" cy="55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58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C6141C-6EAA-4385-A138-7E5E4A5A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698"/>
            <a:ext cx="12192000" cy="5906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853623" y="522864"/>
            <a:ext cx="228505" cy="2077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49141" y="173568"/>
            <a:ext cx="1959293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3220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developer.android.com/guide/topics/media/mediaplayer?hl=ko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A1DD34-A1D5-4E61-9B87-CFCD72D4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600"/>
            <a:ext cx="12322800" cy="79584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0F16436-AB2D-45E0-9698-D5160B61C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57" y="6272017"/>
            <a:ext cx="6012000" cy="5568808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E431EC-BFC2-444E-AE9E-12941070016D}"/>
              </a:ext>
            </a:extLst>
          </p:cNvPr>
          <p:cNvCxnSpPr/>
          <p:nvPr/>
        </p:nvCxnSpPr>
        <p:spPr>
          <a:xfrm>
            <a:off x="6781800" y="3009900"/>
            <a:ext cx="21145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BA986A-89B2-454D-BCA4-9333F711421E}"/>
              </a:ext>
            </a:extLst>
          </p:cNvPr>
          <p:cNvCxnSpPr/>
          <p:nvPr/>
        </p:nvCxnSpPr>
        <p:spPr>
          <a:xfrm>
            <a:off x="3334657" y="3171825"/>
            <a:ext cx="7411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88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C6141C-6EAA-4385-A138-7E5E4A5A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698"/>
            <a:ext cx="12192000" cy="5906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853623" y="522864"/>
            <a:ext cx="228505" cy="2077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49141" y="173568"/>
            <a:ext cx="1959293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3220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developer.android.com/guide/topics/media/mediaplayer?hl=ko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A1DD34-A1D5-4E61-9B87-CFCD72D4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600"/>
            <a:ext cx="12322800" cy="79584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1256895-2A5A-4D3A-B7BF-AB84719E7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57" y="1480942"/>
            <a:ext cx="6012000" cy="55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0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AE5FB-8B7D-44E1-9882-20A018BEC7FE}"/>
              </a:ext>
            </a:extLst>
          </p:cNvPr>
          <p:cNvSpPr txBox="1"/>
          <p:nvPr/>
        </p:nvSpPr>
        <p:spPr>
          <a:xfrm>
            <a:off x="5931764" y="3152001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시나그램의</a:t>
            </a:r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F99D4-6B9D-46DE-8666-684ABE3848DA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41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Word"/>
      </p:transition>
    </mc:Choice>
    <mc:Fallback xmlns="">
      <p:transition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C6141C-6EAA-4385-A138-7E5E4A5A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698"/>
            <a:ext cx="12192000" cy="5906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0304C-A4BA-449B-B61B-5792C583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135468"/>
            <a:ext cx="11083636" cy="22436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D6FEF22-E270-4A84-91D3-5984426B1F9E}"/>
              </a:ext>
            </a:extLst>
          </p:cNvPr>
          <p:cNvSpPr/>
          <p:nvPr/>
        </p:nvSpPr>
        <p:spPr>
          <a:xfrm>
            <a:off x="11853623" y="522864"/>
            <a:ext cx="228505" cy="2077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7DF2E-5257-427D-86F4-278E4D74F938}"/>
              </a:ext>
            </a:extLst>
          </p:cNvPr>
          <p:cNvSpPr/>
          <p:nvPr/>
        </p:nvSpPr>
        <p:spPr>
          <a:xfrm>
            <a:off x="749141" y="173568"/>
            <a:ext cx="1959293" cy="144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F19AE-1594-4B21-AC4E-B22D4C52B55A}"/>
              </a:ext>
            </a:extLst>
          </p:cNvPr>
          <p:cNvSpPr txBox="1"/>
          <p:nvPr/>
        </p:nvSpPr>
        <p:spPr>
          <a:xfrm>
            <a:off x="800100" y="136778"/>
            <a:ext cx="3220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developer.android.com/guide/topics/media/mediaplayer?hl=ko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A1DD34-A1D5-4E61-9B87-CFCD72D4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600"/>
            <a:ext cx="12322800" cy="79584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1256895-2A5A-4D3A-B7BF-AB84719E7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57" y="1480942"/>
            <a:ext cx="6012000" cy="55688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86F7BC-3FC7-46DB-8800-B03CC0FCBEA5}"/>
              </a:ext>
            </a:extLst>
          </p:cNvPr>
          <p:cNvSpPr/>
          <p:nvPr/>
        </p:nvSpPr>
        <p:spPr>
          <a:xfrm>
            <a:off x="3333750" y="3362325"/>
            <a:ext cx="5524500" cy="130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7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81" y="618733"/>
            <a:ext cx="3143689" cy="562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8519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3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510D35F-AA1C-46B1-9B1A-3431FA68E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2128" y="693791"/>
            <a:ext cx="8542205" cy="55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5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3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" y="693791"/>
            <a:ext cx="8542205" cy="55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6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3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247650" y="609208"/>
            <a:ext cx="3648075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E1DF6B7-7FCC-4B7D-A038-59274A67DFF1}"/>
              </a:ext>
            </a:extLst>
          </p:cNvPr>
          <p:cNvCxnSpPr/>
          <p:nvPr/>
        </p:nvCxnSpPr>
        <p:spPr>
          <a:xfrm>
            <a:off x="3895725" y="809625"/>
            <a:ext cx="5124450" cy="416242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9020175" y="4829175"/>
            <a:ext cx="2800350" cy="258709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2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3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" y="693791"/>
            <a:ext cx="8542205" cy="55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5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03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339050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525359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449580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58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8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7878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725765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912074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836295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4DB82F30-DB0A-485F-863E-E4E9770E1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1523733"/>
            <a:ext cx="605433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5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8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7878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725765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912074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836295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4DB82F30-DB0A-485F-863E-E4E9770E1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1523733"/>
            <a:ext cx="6054336" cy="38105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8E88D5-B1A0-4DD1-B31E-48B0FA810812}"/>
              </a:ext>
            </a:extLst>
          </p:cNvPr>
          <p:cNvSpPr/>
          <p:nvPr/>
        </p:nvSpPr>
        <p:spPr>
          <a:xfrm>
            <a:off x="6257925" y="340995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7A9ED6-61E2-4FB5-A2C1-896D27F0B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7282252"/>
            <a:ext cx="7109318" cy="51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9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8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7878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725765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912074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836295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4DB82F30-DB0A-485F-863E-E4E9770E1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1523733"/>
            <a:ext cx="6054336" cy="38105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8E88D5-B1A0-4DD1-B31E-48B0FA810812}"/>
              </a:ext>
            </a:extLst>
          </p:cNvPr>
          <p:cNvSpPr/>
          <p:nvPr/>
        </p:nvSpPr>
        <p:spPr>
          <a:xfrm>
            <a:off x="6257925" y="340995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35EFDB-EE73-4619-B342-A79B300CD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843352"/>
            <a:ext cx="7109318" cy="51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AE5FB-8B7D-44E1-9882-20A018BEC7FE}"/>
              </a:ext>
            </a:extLst>
          </p:cNvPr>
          <p:cNvSpPr txBox="1"/>
          <p:nvPr/>
        </p:nvSpPr>
        <p:spPr>
          <a:xfrm>
            <a:off x="5931764" y="3152001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시나그램의</a:t>
            </a:r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F99D4-6B9D-46DE-8666-684ABE3848DA}"/>
              </a:ext>
            </a:extLst>
          </p:cNvPr>
          <p:cNvSpPr txBox="1"/>
          <p:nvPr/>
        </p:nvSpPr>
        <p:spPr>
          <a:xfrm>
            <a:off x="5670242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146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Word"/>
      </p:transition>
    </mc:Choice>
    <mc:Fallback xmlns="">
      <p:transition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8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7878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725765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912074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836295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4DB82F30-DB0A-485F-863E-E4E9770E1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1523733"/>
            <a:ext cx="6054336" cy="38105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8E88D5-B1A0-4DD1-B31E-48B0FA810812}"/>
              </a:ext>
            </a:extLst>
          </p:cNvPr>
          <p:cNvSpPr/>
          <p:nvPr/>
        </p:nvSpPr>
        <p:spPr>
          <a:xfrm>
            <a:off x="6257925" y="340995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35EFDB-EE73-4619-B342-A79B300CD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843352"/>
            <a:ext cx="7109318" cy="513319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7EA258-E8AD-4BC5-9E5A-58210DC47FBC}"/>
              </a:ext>
            </a:extLst>
          </p:cNvPr>
          <p:cNvSpPr/>
          <p:nvPr/>
        </p:nvSpPr>
        <p:spPr>
          <a:xfrm>
            <a:off x="7867650" y="2400268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60DD44-2FEE-4CE8-BB9D-FE58AC3AF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23" y="7208337"/>
            <a:ext cx="7069954" cy="510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4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9F4590-6515-4ED0-A626-DACF28DF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81" y="618733"/>
            <a:ext cx="3143689" cy="562053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6C5C6-EFD7-469C-B239-591F4AD6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7878" y="693791"/>
            <a:ext cx="8542205" cy="55189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8415F5-7ACB-42AE-AB06-13B5A7CF9989}"/>
              </a:ext>
            </a:extLst>
          </p:cNvPr>
          <p:cNvSpPr/>
          <p:nvPr/>
        </p:nvSpPr>
        <p:spPr>
          <a:xfrm>
            <a:off x="120143" y="7257658"/>
            <a:ext cx="4855588" cy="27435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637F51-BA64-44C8-B802-C513B8F7EC51}"/>
              </a:ext>
            </a:extLst>
          </p:cNvPr>
          <p:cNvSpPr/>
          <p:nvPr/>
        </p:nvSpPr>
        <p:spPr>
          <a:xfrm>
            <a:off x="10085159" y="9120743"/>
            <a:ext cx="670382" cy="610023"/>
          </a:xfrm>
          <a:prstGeom prst="rect">
            <a:avLst/>
          </a:prstGeom>
          <a:noFill/>
          <a:ln cmpd="dbl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809BF23-3BD2-4878-A9AD-914488548C39}"/>
              </a:ext>
            </a:extLst>
          </p:cNvPr>
          <p:cNvCxnSpPr/>
          <p:nvPr/>
        </p:nvCxnSpPr>
        <p:spPr>
          <a:xfrm>
            <a:off x="4975731" y="8362950"/>
            <a:ext cx="5109428" cy="1143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4DB82F30-DB0A-485F-863E-E4E9770E1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1523733"/>
            <a:ext cx="6054336" cy="38105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8E88D5-B1A0-4DD1-B31E-48B0FA810812}"/>
              </a:ext>
            </a:extLst>
          </p:cNvPr>
          <p:cNvSpPr/>
          <p:nvPr/>
        </p:nvSpPr>
        <p:spPr>
          <a:xfrm>
            <a:off x="6257925" y="340995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35EFDB-EE73-4619-B342-A79B300CD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843352"/>
            <a:ext cx="7109318" cy="513319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7EA258-E8AD-4BC5-9E5A-58210DC47FBC}"/>
              </a:ext>
            </a:extLst>
          </p:cNvPr>
          <p:cNvSpPr/>
          <p:nvPr/>
        </p:nvSpPr>
        <p:spPr>
          <a:xfrm>
            <a:off x="7867650" y="2400268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5FBA9C-414C-4E3F-B893-4D9956648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597398"/>
            <a:ext cx="7776949" cy="56205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0E6F53-74CF-44FD-A95B-B44BB950E18C}"/>
              </a:ext>
            </a:extLst>
          </p:cNvPr>
          <p:cNvSpPr/>
          <p:nvPr/>
        </p:nvSpPr>
        <p:spPr>
          <a:xfrm>
            <a:off x="5334000" y="219075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F060E-4829-4A3E-8897-A150264AA11C}"/>
              </a:ext>
            </a:extLst>
          </p:cNvPr>
          <p:cNvSpPr/>
          <p:nvPr/>
        </p:nvSpPr>
        <p:spPr>
          <a:xfrm>
            <a:off x="6010275" y="27146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F5DF04-0CB4-4E5B-9B16-5543C8D168AF}"/>
              </a:ext>
            </a:extLst>
          </p:cNvPr>
          <p:cNvSpPr/>
          <p:nvPr/>
        </p:nvSpPr>
        <p:spPr>
          <a:xfrm>
            <a:off x="5247088" y="327660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67437A-E640-4CF7-B8DD-A7762868ECC4}"/>
              </a:ext>
            </a:extLst>
          </p:cNvPr>
          <p:cNvSpPr/>
          <p:nvPr/>
        </p:nvSpPr>
        <p:spPr>
          <a:xfrm>
            <a:off x="-5707310" y="1666875"/>
            <a:ext cx="2249735" cy="3429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3AE78B-0A12-41D4-ADB1-BF095932AEE9}"/>
              </a:ext>
            </a:extLst>
          </p:cNvPr>
          <p:cNvSpPr/>
          <p:nvPr/>
        </p:nvSpPr>
        <p:spPr>
          <a:xfrm>
            <a:off x="-5472697" y="2711809"/>
            <a:ext cx="5304759" cy="3377482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0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D7F4E0-805F-4A1D-8544-8D1F11CDBDEA}"/>
              </a:ext>
            </a:extLst>
          </p:cNvPr>
          <p:cNvSpPr/>
          <p:nvPr/>
        </p:nvSpPr>
        <p:spPr>
          <a:xfrm>
            <a:off x="2541340" y="1666875"/>
            <a:ext cx="2249735" cy="3429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2775953" y="2711809"/>
            <a:ext cx="5304759" cy="3377482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43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E6435FF-DA9E-4382-8C6C-5C2447238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7F646FA-3E71-48C3-A319-414FF4784D93}"/>
              </a:ext>
            </a:extLst>
          </p:cNvPr>
          <p:cNvSpPr/>
          <p:nvPr/>
        </p:nvSpPr>
        <p:spPr>
          <a:xfrm>
            <a:off x="331210" y="3714750"/>
            <a:ext cx="1671205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5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E6435FF-DA9E-4382-8C6C-5C2447238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903610-A6D5-4DB1-8F4D-DFDB861A37D3}"/>
              </a:ext>
            </a:extLst>
          </p:cNvPr>
          <p:cNvSpPr/>
          <p:nvPr/>
        </p:nvSpPr>
        <p:spPr>
          <a:xfrm>
            <a:off x="2541340" y="1676400"/>
            <a:ext cx="170681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3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D7F4E0-805F-4A1D-8544-8D1F11CDBDEA}"/>
              </a:ext>
            </a:extLst>
          </p:cNvPr>
          <p:cNvSpPr/>
          <p:nvPr/>
        </p:nvSpPr>
        <p:spPr>
          <a:xfrm>
            <a:off x="2541340" y="1666875"/>
            <a:ext cx="2249735" cy="3429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A8588-24BD-4B8D-BDB0-334B589CB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4"/>
          <a:stretch/>
        </p:blipFill>
        <p:spPr>
          <a:xfrm>
            <a:off x="0" y="122778"/>
            <a:ext cx="12192000" cy="64558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3357895" y="2797534"/>
            <a:ext cx="5304759" cy="3377482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62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D7F4E0-805F-4A1D-8544-8D1F11CDBDEA}"/>
              </a:ext>
            </a:extLst>
          </p:cNvPr>
          <p:cNvSpPr/>
          <p:nvPr/>
        </p:nvSpPr>
        <p:spPr>
          <a:xfrm>
            <a:off x="2541340" y="1666875"/>
            <a:ext cx="2249735" cy="3429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A8588-24BD-4B8D-BDB0-334B589CB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4"/>
          <a:stretch/>
        </p:blipFill>
        <p:spPr>
          <a:xfrm>
            <a:off x="0" y="122778"/>
            <a:ext cx="12192000" cy="64558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3357895" y="2797534"/>
            <a:ext cx="5304759" cy="3377482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1317082A-EB15-4B4B-8064-4B759C66C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93" y="1709168"/>
            <a:ext cx="5566211" cy="32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8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8C6A5A-79B8-4451-B04F-055632D5D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92" y="1346883"/>
            <a:ext cx="7300417" cy="41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95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3023603" y="4047218"/>
            <a:ext cx="5304759" cy="23068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F9AA8-E2FD-48E1-B5BA-A3C5F8FE12C5}"/>
              </a:ext>
            </a:extLst>
          </p:cNvPr>
          <p:cNvSpPr/>
          <p:nvPr/>
        </p:nvSpPr>
        <p:spPr>
          <a:xfrm>
            <a:off x="3039141" y="3410349"/>
            <a:ext cx="5304759" cy="4564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88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3023603" y="4047218"/>
            <a:ext cx="5304759" cy="23068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F9AA8-E2FD-48E1-B5BA-A3C5F8FE12C5}"/>
              </a:ext>
            </a:extLst>
          </p:cNvPr>
          <p:cNvSpPr/>
          <p:nvPr/>
        </p:nvSpPr>
        <p:spPr>
          <a:xfrm>
            <a:off x="3039141" y="3410349"/>
            <a:ext cx="5304759" cy="4564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F53B0B-0C91-43FB-BAF0-F860195DF3E5}"/>
              </a:ext>
            </a:extLst>
          </p:cNvPr>
          <p:cNvSpPr/>
          <p:nvPr/>
        </p:nvSpPr>
        <p:spPr>
          <a:xfrm>
            <a:off x="4743450" y="2686050"/>
            <a:ext cx="1266825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A659283-1A4C-4F0E-B782-2D7A58EF0AEB}"/>
              </a:ext>
            </a:extLst>
          </p:cNvPr>
          <p:cNvCxnSpPr>
            <a:stCxn id="18" idx="0"/>
          </p:cNvCxnSpPr>
          <p:nvPr/>
        </p:nvCxnSpPr>
        <p:spPr>
          <a:xfrm rot="5400000" flipH="1" flipV="1">
            <a:off x="5793581" y="1850232"/>
            <a:ext cx="419100" cy="1252537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68572F-BD0C-4121-8A8C-96026C0D304E}"/>
              </a:ext>
            </a:extLst>
          </p:cNvPr>
          <p:cNvSpPr txBox="1"/>
          <p:nvPr/>
        </p:nvSpPr>
        <p:spPr>
          <a:xfrm>
            <a:off x="6629400" y="2061239"/>
            <a:ext cx="326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res/raw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디렉토리에 있는 음악 설정</a:t>
            </a:r>
          </a:p>
        </p:txBody>
      </p:sp>
    </p:spTree>
    <p:extLst>
      <p:ext uri="{BB962C8B-B14F-4D97-AF65-F5344CB8AC3E}">
        <p14:creationId xmlns:p14="http://schemas.microsoft.com/office/powerpoint/2010/main" val="204571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F99D4-6B9D-46DE-8666-684ABE3848DA}"/>
              </a:ext>
            </a:extLst>
          </p:cNvPr>
          <p:cNvSpPr txBox="1"/>
          <p:nvPr/>
        </p:nvSpPr>
        <p:spPr>
          <a:xfrm>
            <a:off x="5175717" y="3152001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바로</a:t>
            </a:r>
            <a:endParaRPr lang="en-US" altLang="ko-KR" sz="3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334604" y="3152001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시나그램의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44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Char"/>
      </p:transition>
    </mc:Choice>
    <mc:Fallback xmlns="">
      <p:transition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6B3F8D-C5DA-44BF-B3CC-454B61FCFEDC}"/>
              </a:ext>
            </a:extLst>
          </p:cNvPr>
          <p:cNvSpPr/>
          <p:nvPr/>
        </p:nvSpPr>
        <p:spPr>
          <a:xfrm>
            <a:off x="3023603" y="4047218"/>
            <a:ext cx="5304759" cy="23068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F9AA8-E2FD-48E1-B5BA-A3C5F8FE12C5}"/>
              </a:ext>
            </a:extLst>
          </p:cNvPr>
          <p:cNvSpPr/>
          <p:nvPr/>
        </p:nvSpPr>
        <p:spPr>
          <a:xfrm>
            <a:off x="3039141" y="3410349"/>
            <a:ext cx="5304759" cy="456400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12D429C-D18C-4EEC-BF2A-AC05075B14AB}"/>
              </a:ext>
            </a:extLst>
          </p:cNvPr>
          <p:cNvCxnSpPr/>
          <p:nvPr/>
        </p:nvCxnSpPr>
        <p:spPr>
          <a:xfrm>
            <a:off x="4572000" y="3378489"/>
            <a:ext cx="932532" cy="63686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827155-5EFC-4348-9BF3-4683698524BF}"/>
              </a:ext>
            </a:extLst>
          </p:cNvPr>
          <p:cNvSpPr txBox="1"/>
          <p:nvPr/>
        </p:nvSpPr>
        <p:spPr>
          <a:xfrm>
            <a:off x="5587308" y="3772318"/>
            <a:ext cx="219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Object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커서 선택 후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Alt + Enter</a:t>
            </a:r>
            <a:endParaRPr lang="ko-KR" altLang="en-US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910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827155-5EFC-4348-9BF3-4683698524BF}"/>
              </a:ext>
            </a:extLst>
          </p:cNvPr>
          <p:cNvSpPr txBox="1"/>
          <p:nvPr/>
        </p:nvSpPr>
        <p:spPr>
          <a:xfrm>
            <a:off x="7867650" y="3105834"/>
            <a:ext cx="278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Implement member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 시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오버라이딩 할 메소드가 추가됨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79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F580F8-7D3B-43A5-9C12-3F9C09A8F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7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AE23976-B3DF-43ED-A996-DD7935B56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5850A4-C860-4DC8-9BF1-1899AF8984EE}"/>
              </a:ext>
            </a:extLst>
          </p:cNvPr>
          <p:cNvSpPr/>
          <p:nvPr/>
        </p:nvSpPr>
        <p:spPr>
          <a:xfrm>
            <a:off x="2906668" y="2599471"/>
            <a:ext cx="3985544" cy="13021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115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AE23976-B3DF-43ED-A996-DD7935B56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5850A4-C860-4DC8-9BF1-1899AF8984EE}"/>
              </a:ext>
            </a:extLst>
          </p:cNvPr>
          <p:cNvSpPr/>
          <p:nvPr/>
        </p:nvSpPr>
        <p:spPr>
          <a:xfrm>
            <a:off x="2906668" y="2599471"/>
            <a:ext cx="3985544" cy="13021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5E9E84-B6CD-400E-B575-04BF41D10B75}"/>
              </a:ext>
            </a:extLst>
          </p:cNvPr>
          <p:cNvSpPr/>
          <p:nvPr/>
        </p:nvSpPr>
        <p:spPr>
          <a:xfrm>
            <a:off x="2817845" y="2332653"/>
            <a:ext cx="4074367" cy="18381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BCFE38-A36B-4F7E-8B5C-4713C3B9A6C2}"/>
              </a:ext>
            </a:extLst>
          </p:cNvPr>
          <p:cNvSpPr txBox="1"/>
          <p:nvPr/>
        </p:nvSpPr>
        <p:spPr>
          <a:xfrm>
            <a:off x="3068831" y="2788888"/>
            <a:ext cx="2273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스스로 구현 해야 할 코드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954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AE23976-B3DF-43ED-A996-DD7935B56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5850A4-C860-4DC8-9BF1-1899AF8984EE}"/>
              </a:ext>
            </a:extLst>
          </p:cNvPr>
          <p:cNvSpPr/>
          <p:nvPr/>
        </p:nvSpPr>
        <p:spPr>
          <a:xfrm>
            <a:off x="2906668" y="2599471"/>
            <a:ext cx="3985544" cy="1302165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5E9E84-B6CD-400E-B575-04BF41D10B75}"/>
              </a:ext>
            </a:extLst>
          </p:cNvPr>
          <p:cNvSpPr/>
          <p:nvPr/>
        </p:nvSpPr>
        <p:spPr>
          <a:xfrm>
            <a:off x="2817845" y="2332653"/>
            <a:ext cx="4074367" cy="18381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BCFE38-A36B-4F7E-8B5C-4713C3B9A6C2}"/>
              </a:ext>
            </a:extLst>
          </p:cNvPr>
          <p:cNvSpPr txBox="1"/>
          <p:nvPr/>
        </p:nvSpPr>
        <p:spPr>
          <a:xfrm>
            <a:off x="3068831" y="2788888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스스로 구현 해야 할 코드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버튼을 눌렀을 때 실행중인 상태라면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?)</a:t>
            </a:r>
          </a:p>
          <a:p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버튼을 눌렀을 때 일시정지 상태라면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C1703A-4CFC-4791-A1E4-181F794EADF8}"/>
              </a:ext>
            </a:extLst>
          </p:cNvPr>
          <p:cNvSpPr txBox="1"/>
          <p:nvPr/>
        </p:nvSpPr>
        <p:spPr>
          <a:xfrm>
            <a:off x="7054375" y="2816222"/>
            <a:ext cx="4729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전역변수로 생성한 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isRunning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사용하기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If-else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 사용하기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아래에서 만든 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start(), pause()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 사용하기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13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5010417"/>
            <a:ext cx="6054336" cy="38105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1459CD-7E13-4575-994C-B498A48BFBDB}"/>
              </a:ext>
            </a:extLst>
          </p:cNvPr>
          <p:cNvSpPr/>
          <p:nvPr/>
        </p:nvSpPr>
        <p:spPr>
          <a:xfrm>
            <a:off x="6257925" y="-3124200"/>
            <a:ext cx="1200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5690798"/>
            <a:ext cx="7109318" cy="51331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0099A-02BB-40DE-AD92-B169BA322552}"/>
              </a:ext>
            </a:extLst>
          </p:cNvPr>
          <p:cNvSpPr/>
          <p:nvPr/>
        </p:nvSpPr>
        <p:spPr>
          <a:xfrm>
            <a:off x="7867650" y="-4133882"/>
            <a:ext cx="1200150" cy="176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5936752"/>
            <a:ext cx="7776949" cy="56205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7DEDB-AD6B-4BC5-B1F7-B9FC539C5869}"/>
              </a:ext>
            </a:extLst>
          </p:cNvPr>
          <p:cNvSpPr/>
          <p:nvPr/>
        </p:nvSpPr>
        <p:spPr>
          <a:xfrm>
            <a:off x="5334000" y="-4343400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226A2D-41C8-47AB-9649-1BB9DFE532B2}"/>
              </a:ext>
            </a:extLst>
          </p:cNvPr>
          <p:cNvSpPr/>
          <p:nvPr/>
        </p:nvSpPr>
        <p:spPr>
          <a:xfrm>
            <a:off x="6010275" y="-3819525"/>
            <a:ext cx="762000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339ED-C7B8-47FD-9DE7-A964E5B0834C}"/>
              </a:ext>
            </a:extLst>
          </p:cNvPr>
          <p:cNvSpPr/>
          <p:nvPr/>
        </p:nvSpPr>
        <p:spPr>
          <a:xfrm>
            <a:off x="5247088" y="-3257550"/>
            <a:ext cx="2174074" cy="209518"/>
          </a:xfrm>
          <a:prstGeom prst="rect">
            <a:avLst/>
          </a:prstGeom>
          <a:solidFill>
            <a:srgbClr val="0F1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0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32680A5E-AB3B-4F02-A80C-0B0F19E0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31" y="-7809597"/>
            <a:ext cx="6054336" cy="38105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B9FFE7-AA85-43EE-BEC3-ADC23ECE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0" y="-6437246"/>
            <a:ext cx="7109318" cy="51331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024069-5C46-4568-BF17-0812B222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7" y="-6123364"/>
            <a:ext cx="7776949" cy="562053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C0C5D1-5765-47CE-A11D-9971B5A4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4838ACB-8F7F-430C-BD98-24896C1C6E08}"/>
              </a:ext>
            </a:extLst>
          </p:cNvPr>
          <p:cNvSpPr/>
          <p:nvPr/>
        </p:nvSpPr>
        <p:spPr>
          <a:xfrm>
            <a:off x="9547808" y="343281"/>
            <a:ext cx="214604" cy="215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BA6B59D-A66E-4CFA-AF9D-A43B1CA16B94}"/>
              </a:ext>
            </a:extLst>
          </p:cNvPr>
          <p:cNvCxnSpPr/>
          <p:nvPr/>
        </p:nvCxnSpPr>
        <p:spPr>
          <a:xfrm rot="5400000">
            <a:off x="8907152" y="637424"/>
            <a:ext cx="821735" cy="665278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EA8FE2-32AA-4FB7-9705-4CFE26EE09E9}"/>
              </a:ext>
            </a:extLst>
          </p:cNvPr>
          <p:cNvSpPr txBox="1"/>
          <p:nvPr/>
        </p:nvSpPr>
        <p:spPr>
          <a:xfrm>
            <a:off x="8340586" y="1477260"/>
            <a:ext cx="2414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클릭하면 가상 디바이스에 </a:t>
            </a:r>
            <a:endParaRPr lang="en-US" altLang="ko-KR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앱이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깔리기 시작</a:t>
            </a:r>
            <a:r>
              <a:rPr lang="en-US" altLang="ko-KR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 </a:t>
            </a:r>
            <a:endParaRPr lang="en-US" altLang="ko-KR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자동으로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실행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4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251DD5F-A71C-4951-AC56-6B924AC0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75016" y="139700"/>
            <a:ext cx="12192000" cy="657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A19A2-02E7-4D7F-A79F-70979FF066CA}"/>
              </a:ext>
            </a:extLst>
          </p:cNvPr>
          <p:cNvSpPr txBox="1"/>
          <p:nvPr/>
        </p:nvSpPr>
        <p:spPr>
          <a:xfrm>
            <a:off x="12212790" y="1477260"/>
            <a:ext cx="2414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클릭하면 가상 디바이스에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앱이 깔리기 시작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자동으로 앱 실행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01FE98-3DD9-452B-8DC0-B0B769F13D22}"/>
              </a:ext>
            </a:extLst>
          </p:cNvPr>
          <p:cNvSpPr/>
          <p:nvPr/>
        </p:nvSpPr>
        <p:spPr>
          <a:xfrm>
            <a:off x="-6400795" y="0"/>
            <a:ext cx="6096000" cy="6858000"/>
          </a:xfrm>
          <a:prstGeom prst="rect">
            <a:avLst/>
          </a:prstGeom>
          <a:solidFill>
            <a:srgbClr val="41C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DB5BE8-6D8A-4058-B8BB-9CC65DAC8F5C}"/>
              </a:ext>
            </a:extLst>
          </p:cNvPr>
          <p:cNvGrpSpPr/>
          <p:nvPr/>
        </p:nvGrpSpPr>
        <p:grpSpPr>
          <a:xfrm>
            <a:off x="4979413" y="-4382216"/>
            <a:ext cx="2233172" cy="2233172"/>
            <a:chOff x="4979413" y="908238"/>
            <a:chExt cx="2233172" cy="223317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E630B-E4FE-4EAD-B52A-D24D28AA682A}"/>
                </a:ext>
              </a:extLst>
            </p:cNvPr>
            <p:cNvSpPr/>
            <p:nvPr/>
          </p:nvSpPr>
          <p:spPr>
            <a:xfrm>
              <a:off x="4979413" y="908238"/>
              <a:ext cx="2233172" cy="223317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1CC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09F554-E6EF-4671-A1B0-0AF829BD4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007" y="1084832"/>
              <a:ext cx="1879983" cy="1879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71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251DD5F-A71C-4951-AC56-6B924AC0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75016" y="139700"/>
            <a:ext cx="12192000" cy="657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A19A2-02E7-4D7F-A79F-70979FF066CA}"/>
              </a:ext>
            </a:extLst>
          </p:cNvPr>
          <p:cNvSpPr txBox="1"/>
          <p:nvPr/>
        </p:nvSpPr>
        <p:spPr>
          <a:xfrm>
            <a:off x="12212790" y="1477260"/>
            <a:ext cx="2414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클릭하면 가상 디바이스에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앱이 깔리기 시작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자동으로 앱 실행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F3124F-E31C-4BD6-9381-2913D4F63B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41C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75D30B-ED2B-490C-BCC4-302087163BDA}"/>
              </a:ext>
            </a:extLst>
          </p:cNvPr>
          <p:cNvGrpSpPr/>
          <p:nvPr/>
        </p:nvGrpSpPr>
        <p:grpSpPr>
          <a:xfrm>
            <a:off x="4979414" y="2312414"/>
            <a:ext cx="2233172" cy="2233172"/>
            <a:chOff x="4979413" y="908238"/>
            <a:chExt cx="2233172" cy="223317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9134B64-5BCA-4B97-9005-D0BDAF00223A}"/>
                </a:ext>
              </a:extLst>
            </p:cNvPr>
            <p:cNvSpPr/>
            <p:nvPr/>
          </p:nvSpPr>
          <p:spPr>
            <a:xfrm>
              <a:off x="4979413" y="908238"/>
              <a:ext cx="2233172" cy="223317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1CC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808DEC-7AE5-4E14-B19E-2C1AE2F85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007" y="1084832"/>
              <a:ext cx="1879983" cy="187998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EF8DE0-A465-4F13-BDC7-6C172965F89D}"/>
              </a:ext>
            </a:extLst>
          </p:cNvPr>
          <p:cNvSpPr txBox="1"/>
          <p:nvPr/>
        </p:nvSpPr>
        <p:spPr>
          <a:xfrm>
            <a:off x="13273962" y="3075057"/>
            <a:ext cx="4004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41CC9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시나그램 안드로이드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2E045-52AE-45D9-8828-D68FEF192CD2}"/>
              </a:ext>
            </a:extLst>
          </p:cNvPr>
          <p:cNvSpPr txBox="1"/>
          <p:nvPr/>
        </p:nvSpPr>
        <p:spPr>
          <a:xfrm>
            <a:off x="-4863480" y="3075056"/>
            <a:ext cx="4450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시나그램에 온 여러분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A366-2E26-450A-B41C-FA31FAAEFA02}"/>
              </a:ext>
            </a:extLst>
          </p:cNvPr>
          <p:cNvSpPr txBox="1"/>
          <p:nvPr/>
        </p:nvSpPr>
        <p:spPr>
          <a:xfrm>
            <a:off x="-3147466" y="3782943"/>
            <a:ext cx="10182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환영합니다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4D0A1-299C-4B70-BD29-0EBFC5052A5F}"/>
              </a:ext>
            </a:extLst>
          </p:cNvPr>
          <p:cNvSpPr txBox="1"/>
          <p:nvPr/>
        </p:nvSpPr>
        <p:spPr>
          <a:xfrm>
            <a:off x="12646569" y="3080343"/>
            <a:ext cx="4315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모두 수고하셨습니다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F8286-15BB-4CAB-97AC-562BDC0F4781}"/>
              </a:ext>
            </a:extLst>
          </p:cNvPr>
          <p:cNvSpPr txBox="1"/>
          <p:nvPr/>
        </p:nvSpPr>
        <p:spPr>
          <a:xfrm>
            <a:off x="13710584" y="3782943"/>
            <a:ext cx="21932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With </a:t>
            </a:r>
            <a:r>
              <a:rPr lang="ko-KR" altLang="en-US" sz="15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시나그램 안드로이드</a:t>
            </a:r>
          </a:p>
        </p:txBody>
      </p:sp>
    </p:spTree>
    <p:extLst>
      <p:ext uri="{BB962C8B-B14F-4D97-AF65-F5344CB8AC3E}">
        <p14:creationId xmlns:p14="http://schemas.microsoft.com/office/powerpoint/2010/main" val="289050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619473" y="3152001"/>
            <a:ext cx="29530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시나그램의</a:t>
            </a:r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거대한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06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Word"/>
      </p:transition>
    </mc:Choice>
    <mc:Fallback xmlns="">
      <p:transition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251DD5F-A71C-4951-AC56-6B924AC0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75016" y="139700"/>
            <a:ext cx="12192000" cy="657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A19A2-02E7-4D7F-A79F-70979FF066CA}"/>
              </a:ext>
            </a:extLst>
          </p:cNvPr>
          <p:cNvSpPr txBox="1"/>
          <p:nvPr/>
        </p:nvSpPr>
        <p:spPr>
          <a:xfrm>
            <a:off x="12212790" y="1477260"/>
            <a:ext cx="2414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클릭하면 가상 디바이스에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앱이 깔리기 시작</a:t>
            </a:r>
            <a:r>
              <a:rPr lang="en-US" altLang="ko-KR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CBE3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자동으로 앱 실행</a:t>
            </a:r>
            <a:endParaRPr lang="en-US" altLang="ko-KR" dirty="0">
              <a:solidFill>
                <a:srgbClr val="CBE3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F3124F-E31C-4BD6-9381-2913D4F63B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41C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75D30B-ED2B-490C-BCC4-302087163BDA}"/>
              </a:ext>
            </a:extLst>
          </p:cNvPr>
          <p:cNvGrpSpPr/>
          <p:nvPr/>
        </p:nvGrpSpPr>
        <p:grpSpPr>
          <a:xfrm>
            <a:off x="4979414" y="2312414"/>
            <a:ext cx="2233172" cy="2233172"/>
            <a:chOff x="4979413" y="908238"/>
            <a:chExt cx="2233172" cy="223317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9134B64-5BCA-4B97-9005-D0BDAF00223A}"/>
                </a:ext>
              </a:extLst>
            </p:cNvPr>
            <p:cNvSpPr/>
            <p:nvPr/>
          </p:nvSpPr>
          <p:spPr>
            <a:xfrm>
              <a:off x="4979413" y="908238"/>
              <a:ext cx="2233172" cy="223317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1CC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808DEC-7AE5-4E14-B19E-2C1AE2F85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007" y="1084832"/>
              <a:ext cx="1879983" cy="18799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C15B97-BFB4-4EF5-8B58-5792E3C23F9F}"/>
              </a:ext>
            </a:extLst>
          </p:cNvPr>
          <p:cNvSpPr txBox="1"/>
          <p:nvPr/>
        </p:nvSpPr>
        <p:spPr>
          <a:xfrm>
            <a:off x="324337" y="3075056"/>
            <a:ext cx="4450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시나그램에 온 여러분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D6971-517D-4999-87C5-226180434958}"/>
              </a:ext>
            </a:extLst>
          </p:cNvPr>
          <p:cNvSpPr txBox="1"/>
          <p:nvPr/>
        </p:nvSpPr>
        <p:spPr>
          <a:xfrm>
            <a:off x="7552058" y="3080343"/>
            <a:ext cx="4315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모두 수고하셨습니다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AD585-C352-4264-AFB4-035ABE580F0B}"/>
              </a:ext>
            </a:extLst>
          </p:cNvPr>
          <p:cNvSpPr txBox="1"/>
          <p:nvPr/>
        </p:nvSpPr>
        <p:spPr>
          <a:xfrm>
            <a:off x="8616073" y="3782943"/>
            <a:ext cx="21932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With </a:t>
            </a:r>
            <a:r>
              <a:rPr lang="ko-KR" altLang="en-US" sz="1500" dirty="0">
                <a:solidFill>
                  <a:srgbClr val="41CC93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시나그램 안드로이드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C8628F-5F1A-4242-A345-9A1E7B52FF28}"/>
              </a:ext>
            </a:extLst>
          </p:cNvPr>
          <p:cNvSpPr txBox="1"/>
          <p:nvPr/>
        </p:nvSpPr>
        <p:spPr>
          <a:xfrm>
            <a:off x="2040351" y="3782943"/>
            <a:ext cx="10182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환영합니다</a:t>
            </a:r>
          </a:p>
        </p:txBody>
      </p:sp>
    </p:spTree>
    <p:extLst>
      <p:ext uri="{BB962C8B-B14F-4D97-AF65-F5344CB8AC3E}">
        <p14:creationId xmlns:p14="http://schemas.microsoft.com/office/powerpoint/2010/main" val="216288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4235555" y="3152001"/>
            <a:ext cx="37208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시나그램의</a:t>
            </a:r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거대한 계획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65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8BDCB-CE58-449B-AF5B-B8DC7B57A43E}"/>
              </a:ext>
            </a:extLst>
          </p:cNvPr>
          <p:cNvSpPr txBox="1"/>
          <p:nvPr/>
        </p:nvSpPr>
        <p:spPr>
          <a:xfrm>
            <a:off x="5119610" y="3152001"/>
            <a:ext cx="1952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거대한 계획</a:t>
            </a:r>
            <a:endParaRPr lang="en-US" altLang="ko-KR" sz="3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73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Tm="0">
        <p159:morph option="byWord"/>
      </p:transition>
    </mc:Choice>
    <mc:Fallback xmlns="">
      <p:transition advTm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415</Words>
  <Application>Microsoft Office PowerPoint</Application>
  <PresentationFormat>와이드스크린</PresentationFormat>
  <Paragraphs>119</Paragraphs>
  <Slides>70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9" baseType="lpstr">
      <vt:lpstr>나눔스퀘어라운드 Regular</vt:lpstr>
      <vt:lpstr>Arial</vt:lpstr>
      <vt:lpstr>AppleSDGothicNeoB00</vt:lpstr>
      <vt:lpstr>AppleSDGothicNeoEB00</vt:lpstr>
      <vt:lpstr>Futura Std Medium</vt:lpstr>
      <vt:lpstr>맑은 고딕</vt:lpstr>
      <vt:lpstr>Georgia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병헌</dc:creator>
  <cp:lastModifiedBy>안 병헌</cp:lastModifiedBy>
  <cp:revision>52</cp:revision>
  <dcterms:created xsi:type="dcterms:W3CDTF">2021-03-17T07:54:11Z</dcterms:created>
  <dcterms:modified xsi:type="dcterms:W3CDTF">2021-03-25T09:50:46Z</dcterms:modified>
</cp:coreProperties>
</file>